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40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92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203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010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853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943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569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420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558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2185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978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51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084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235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389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55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179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848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961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928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507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022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17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5827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941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58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8840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282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370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0963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721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446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4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51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 Detection &amp; Face Recognition: A Deep Dive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338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this presentation on object detection and face recognition, two powerful applications of computer vision. We will explore the basics, techniques, and real-world applications of these technologies</a:t>
            </a:r>
            <a:r>
              <a:rPr lang="en-US" sz="1750" kern="0" spc="-36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                               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kern="0" spc="-36" dirty="0" smtClean="0">
              <a:solidFill>
                <a:srgbClr val="E5E0D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/>
              <a:t>By </a:t>
            </a:r>
            <a:r>
              <a:rPr lang="en-US" sz="1750" b="1" i="1" u="sng" dirty="0" smtClean="0"/>
              <a:t>RUDRA NARAYAN SAHU</a:t>
            </a:r>
            <a:r>
              <a:rPr lang="en-US" sz="1750" dirty="0" smtClean="0"/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 Examples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detection and face recognition have numerous applications across various industries.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security systems to healthcare, these technologies are transforming how we interact with the world around us.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5860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Ethical Considerations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recognition raises ethical questions about privacy and data security, particularly in public places.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potential for misuse, such as unauthorized surveillance, is a significant concern.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Bias and Fairness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data can reflect societal biases, potentially leading to inaccurate or discriminatory results.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crucial to ensure that face recognition systems are fair and do not perpetuate existing inequalities.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561" y="531495"/>
            <a:ext cx="5378887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11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Hardware Requirements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1" y="1520666"/>
            <a:ext cx="965121" cy="15443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0241" y="171366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 Power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30241" y="2130981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CPUs and GPUs are necessary to handle the computationally intensive tasks of object detection and face recognition.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3065026"/>
            <a:ext cx="965121" cy="15443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0241" y="325802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Memory Capacity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930241" y="3675340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amounts of RAM are needed to store and process the substantial datasets involved in training and inference.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61" y="4609386"/>
            <a:ext cx="965121" cy="15443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0241" y="480238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Storage Space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930241" y="5219700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storage space is required to store the models, datasets, and training logs.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61" y="6153745"/>
            <a:ext cx="965121" cy="15443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0241" y="6346746"/>
            <a:ext cx="241839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Specialized Hardware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930241" y="6764060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hardware accelerators, such as TPUs or GPUs, can significantly enhance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448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Bias in Data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7759" y="1785699"/>
            <a:ext cx="30480" cy="5819418"/>
          </a:xfrm>
          <a:prstGeom prst="roundRect">
            <a:avLst>
              <a:gd name="adj" fmla="val 312270"/>
            </a:avLst>
          </a:prstGeom>
          <a:solidFill>
            <a:srgbClr val="2A1999"/>
          </a:solidFill>
          <a:ln/>
        </p:spPr>
      </p:sp>
      <p:sp>
        <p:nvSpPr>
          <p:cNvPr id="4" name="Shape 2"/>
          <p:cNvSpPr/>
          <p:nvPr/>
        </p:nvSpPr>
        <p:spPr>
          <a:xfrm>
            <a:off x="1357432" y="2280285"/>
            <a:ext cx="793075" cy="30480"/>
          </a:xfrm>
          <a:prstGeom prst="roundRect">
            <a:avLst>
              <a:gd name="adj" fmla="val 312270"/>
            </a:avLst>
          </a:prstGeom>
          <a:solidFill>
            <a:srgbClr val="2A1999"/>
          </a:solidFill>
          <a:ln/>
        </p:spPr>
      </p:sp>
      <p:sp>
        <p:nvSpPr>
          <p:cNvPr id="5" name="Shape 3"/>
          <p:cNvSpPr/>
          <p:nvPr/>
        </p:nvSpPr>
        <p:spPr>
          <a:xfrm>
            <a:off x="878086" y="2040612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64776" y="2125504"/>
            <a:ext cx="13632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79345" y="2012275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379345" y="2502218"/>
            <a:ext cx="11457980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Bias can creep in during data collection if the data is not representative of the population. For example, a dataset for facial recognition that primarily includes individuals of a particular race or ethnicity will lead to inaccurate or biased results for other races or ethnicities.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357432" y="4537234"/>
            <a:ext cx="793075" cy="30480"/>
          </a:xfrm>
          <a:prstGeom prst="roundRect">
            <a:avLst>
              <a:gd name="adj" fmla="val 312270"/>
            </a:avLst>
          </a:prstGeom>
          <a:solidFill>
            <a:srgbClr val="2A1999"/>
          </a:solidFill>
          <a:ln/>
        </p:spPr>
      </p:sp>
      <p:sp>
        <p:nvSpPr>
          <p:cNvPr id="10" name="Shape 8"/>
          <p:cNvSpPr/>
          <p:nvPr/>
        </p:nvSpPr>
        <p:spPr>
          <a:xfrm>
            <a:off x="878086" y="4297561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0962" y="4382453"/>
            <a:ext cx="203954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379345" y="4269224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Labeling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379345" y="4759166"/>
            <a:ext cx="1145798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way data is labeled and annotated can also contribute to bias. For example, if a dataset for object detection is labeled with biased language, this can affect the performance of the model.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357432" y="6431756"/>
            <a:ext cx="793075" cy="30480"/>
          </a:xfrm>
          <a:prstGeom prst="roundRect">
            <a:avLst>
              <a:gd name="adj" fmla="val 312270"/>
            </a:avLst>
          </a:prstGeom>
          <a:solidFill>
            <a:srgbClr val="2A1999"/>
          </a:solidFill>
          <a:ln/>
        </p:spPr>
      </p:sp>
      <p:sp>
        <p:nvSpPr>
          <p:cNvPr id="15" name="Shape 13"/>
          <p:cNvSpPr/>
          <p:nvPr/>
        </p:nvSpPr>
        <p:spPr>
          <a:xfrm>
            <a:off x="878086" y="6192083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343" y="6276975"/>
            <a:ext cx="209193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379345" y="6163747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379345" y="6653689"/>
            <a:ext cx="1145798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 model is trained on biased data, it can learn and perpetuate these biases, leading to unfair or discriminatory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8018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Directions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detection and face recognition have revolutionized various industries. Future advancements will focus on improving accuracy, efficiency, and real-time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330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Computer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386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Computer Vision?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vision is the field of Artificial Intelligence that enables computers to "see" and interpret images and videos like humans.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powers a wide range of applications like self-driving cars, medical imaging analysis, and facial recognition systems.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296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Fundamentals of Object Detection &amp; Face Recognition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5046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999" y="458962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504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9950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and locating objects within an image or video, assigning bounding boxes around them.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5046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981" y="4589621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504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Face Recognition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99502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and verifying individuals based on their facial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65560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Techniques &amp; Algorithms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5089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Convolutional Neural Networks (CNNs)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algorithms specifically designed for image processing and recognition tasks.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approach in AI using artificial neural networks to learn from large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9573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Preparation &amp; Preprocessing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7523" y="2959179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45300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a large and diverse set of images.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9306" y="4469249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Annotation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003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Labeling objects and features in images for model training.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7043" y="6195774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variations of existing images to increase the dataset size.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827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 &amp; Optimization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953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5688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Feeding labeled data to the model for learning patterns.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4168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Assessing the model's performance on unseen data.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880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Fine-tuning the model's parameters to improve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9587"/>
            <a:ext cx="6618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&amp;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187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4603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094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Deploying models on cloud platforms for scalability.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357187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4603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Edge Devices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5094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models into smartphones and IoT devices.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6697"/>
            <a:ext cx="124153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 with Code for Detection or Recognition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9104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543538"/>
            <a:ext cx="30453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Implementation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0339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detection and face recognition models can be implemented using Python libraries like OpenCV, TensorFlow, and PyTorch.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09104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OpenCV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0339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 provides powerful tools for image processing, including object detection and face recognition.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09104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TensorFlow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033957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 is a machine learning framework used to develop and deploy deep learning models, including object detection and face recognition models.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561" y="531495"/>
            <a:ext cx="5100280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11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Challenges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1" y="1520666"/>
            <a:ext cx="965121" cy="15443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0241" y="171366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 Concerns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30241" y="2130981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recognition raises ethical questions regarding privacy and data security, especially in public spaces.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3065026"/>
            <a:ext cx="965121" cy="15443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0241" y="325802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Bias and Fairness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930241" y="3675340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data can reflect societal biases, leading to inaccurate or discriminatory results in face recognition systems.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61" y="4609386"/>
            <a:ext cx="965121" cy="15443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0241" y="4802386"/>
            <a:ext cx="356723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Accuracy in Adverse Conditions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930241" y="5219700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Variations in lighting, occlusion, and pose can significantly impact the accuracy of object detection and face recognition.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61" y="6153745"/>
            <a:ext cx="965121" cy="15443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0241" y="6346746"/>
            <a:ext cx="2632234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kern="0" spc="-5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Performance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930241" y="6764060"/>
            <a:ext cx="1202459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applications require efficient processing and low latency for accurate and responsive object detection and face recognition.</a:t>
            </a:r>
            <a:endParaRPr lang="en-US" sz="15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</TotalTime>
  <Words>780</Words>
  <Application>Microsoft Office PowerPoint</Application>
  <PresentationFormat>Custom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Inter</vt:lpstr>
      <vt:lpstr>Inter Bold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</cp:revision>
  <dcterms:created xsi:type="dcterms:W3CDTF">2024-12-09T11:24:11Z</dcterms:created>
  <dcterms:modified xsi:type="dcterms:W3CDTF">2024-12-09T11:46:31Z</dcterms:modified>
</cp:coreProperties>
</file>